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ru-T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34BC5-07FC-A94B-A333-671A5FB72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840FF1-D643-2A48-83BB-62546D6E3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9B5680-0372-0844-8FD8-AA13EE4C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8FC971-C704-D947-B6EE-04813434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0EF09-633B-E646-BB99-58572778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91890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089B45-9479-9040-9AAA-7A86D3AB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D4E2EE-60FE-A140-A8C5-C22DD6C7C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E0032F-8157-AF45-8EFA-AC814E72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9957D1-0D6E-FE49-8C7C-46EFC207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92EAC0-EACF-6B4B-AE14-3B57F36F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272056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80CAEC-C8D0-AF4F-9305-C217A9A90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CEFA3EE-ECA5-FD4A-84B6-95C7512EE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989634-EA72-B04A-8EA9-226F4CA4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86E54-6A5B-534F-A729-1A1CCFE7D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ED86B-C4FC-EB4E-B57B-7E466B94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414166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14F11-8DDF-A945-9F0E-31057B28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D8B698-FB86-D348-9A18-B73EA5D27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153D7C-E66D-8F4A-9D94-8EF30C47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4D389B-5621-9944-B279-F1DC4158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4D7984-68D8-3D41-8BDF-51219D2E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96365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3AB2F-687B-AC40-9BE4-AC046C3C1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0A2B8F-8E02-F74B-B387-5A559AE0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714669-1ADE-6D44-BA6D-10937CEA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F5F8F4-4506-8442-AC99-FBEC6A9F3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B65D21-E5DB-9E45-A501-C2FE5918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402431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38BB1-AD56-D942-9B24-9820ECC2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EAA882-2729-0840-AFC7-D1B7253DB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429658-DD8E-7145-9684-4EC3DA52F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B8FA1A-C3DD-124D-8C46-048A3EA0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25BAAD-B32D-9542-9533-B4B2D4D1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A8E387-A8BF-1A48-A5B3-D12E1BE78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07012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09C9BC-0654-534E-B29A-5E0054AE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C4E6F4-7CEC-3647-B771-0546861CC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B7416C-B639-5F4A-A4C7-ACC6A1406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F19A05-C953-CA43-BB07-51302E640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FC56A8-107B-5340-9E25-73F4EF469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B23EACE-10D2-694D-879E-6BADBC38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5185F38-0AAC-D444-A64A-3EAB5FE5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465BF66-1351-5741-9F88-A8596617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55832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7E2D7-63C6-3541-A464-A9D66CF4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81C32B-B591-EC49-8BDE-42B7499A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CE3400-C11E-614C-BF7F-1ACB3A85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EBB700-457E-064D-85FA-C9B33506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70195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F1427A-64D6-7E41-9E50-155FE725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C61498-4B1C-BA46-8D13-10DF0940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0905AC-FC2A-5649-86F3-4CCE86B3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14206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7B60B-77D0-5644-ACFF-7C3EC38C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E1EE6D-AAEF-0744-BF50-49B245F0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587701-5084-7246-9DAB-EFA36CD5C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40F68C-209D-6D4F-A436-A379968F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274D2-9266-014D-AB72-19185BDB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B287E8-E66C-EA49-9014-3EA5C447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43512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79E33-AA7D-7442-9530-A518282C0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2DCE1B-BE0D-CC46-AF64-F67625558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TM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F5515C-6A6A-FF4B-9B7D-98957A614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0C3CD1-D747-4442-BEFC-B3C44F5D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817B3D-9977-264F-980A-37B1EDBA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11D1AD-F986-CE42-A87A-BAFC15D7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98850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60CE0-A5AF-FB4F-9ECB-FB82E4DC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50C86D-5369-B643-BCD3-9F1DEFEA7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9EF334-8A45-B24D-BF39-FE679FC46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92C6D-6B2F-0242-AACF-DB483796DDD2}" type="datetimeFigureOut">
              <a:rPr lang="ru-TM" smtClean="0"/>
              <a:t>23.04.2022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8AAAF5-794C-4242-A3A4-C6B7AB464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08A7D-DAD5-E740-8B38-F4F7A550D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E0A3-9ACB-ED40-B29E-2234DB4ECBDF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90379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T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1450C-2436-E345-980A-1E593F3BF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TM" dirty="0"/>
              <a:t>Лабораторная работа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56C6FE-9468-9F4F-A9E2-9B8C90759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1238"/>
            <a:ext cx="9144000" cy="1655762"/>
          </a:xfrm>
        </p:spPr>
        <p:txBody>
          <a:bodyPr/>
          <a:lstStyle/>
          <a:p>
            <a:pPr algn="r"/>
            <a:r>
              <a:rPr lang="ru-TM" dirty="0"/>
              <a:t>Бердыев Эзиз</a:t>
            </a:r>
          </a:p>
          <a:p>
            <a:pPr algn="r"/>
            <a:r>
              <a:rPr lang="ru-TM" dirty="0"/>
              <a:t>НФИбд-01-21</a:t>
            </a:r>
          </a:p>
        </p:txBody>
      </p:sp>
    </p:spTree>
    <p:extLst>
      <p:ext uri="{BB962C8B-B14F-4D97-AF65-F5344CB8AC3E}">
        <p14:creationId xmlns:p14="http://schemas.microsoft.com/office/powerpoint/2010/main" val="166574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2E372-496D-F244-B056-06A2843A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автоматических подписей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dirty="0" err="1"/>
              <a:t>gi</a:t>
            </a:r>
            <a:r>
              <a:rPr lang="en-US" dirty="0"/>
              <a:t>t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D59103-B43B-694B-85C8-E431C373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11722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260E9-4282-5D43-83AC-B8F3C247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репозиториев</a:t>
            </a:r>
            <a:r>
              <a:rPr lang="ru-RU" dirty="0"/>
              <a:t> на основе шаблона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4CC90B-7CB6-0C43-A5E9-DAB8AD697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85396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3FA47-4579-8840-8BC7-54FD3846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каталога курса и удаление лишних файлов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E6266D-4ED4-1E47-B407-BFDAC210A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61306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A4EE2-52A5-1949-90D9-8B1A4886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Отправка файлов на сервер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5F81D90-E4EC-744D-BD6B-4973FFFE5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3183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EBB5D-1410-4646-8F99-1925BC46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выполненной работы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3CEADDB-DDF0-EC4F-A23C-516708C3A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0801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03D23-922A-0F47-BC6B-C9FBD528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1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1DC179-518C-5C44-B808-22FF4390B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 контроля версий </a:t>
            </a:r>
            <a:r>
              <a:rPr lang="ru-RU" i="1" dirty="0"/>
              <a:t>(от англ. </a:t>
            </a:r>
            <a:r>
              <a:rPr lang="en-US" i="1" dirty="0"/>
              <a:t>Version Control System, VCS)</a:t>
            </a:r>
            <a:r>
              <a:rPr lang="en-US" dirty="0"/>
              <a:t> — </a:t>
            </a:r>
            <a:r>
              <a:rPr lang="ru-RU" dirty="0"/>
              <a:t>это место хранения кода</a:t>
            </a:r>
            <a:r>
              <a:rPr lang="en-US" dirty="0"/>
              <a:t>.</a:t>
            </a:r>
            <a:endParaRPr lang="ru-TM" dirty="0"/>
          </a:p>
          <a:p>
            <a:r>
              <a:rPr lang="ru-RU" dirty="0"/>
              <a:t>Она заточена именно на разработку продуктов. То есть на хранение кода, синхронизацию работы нескольких человек, создание релизов.</a:t>
            </a:r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248289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8DB3D-208E-B34B-8A36-1BA95B86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2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3D67F-3829-DF41-9E68-A8B0487BA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825624"/>
            <a:ext cx="11655972" cy="4816913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1) </a:t>
            </a:r>
            <a:r>
              <a:rPr lang="ru-RU" dirty="0" err="1"/>
              <a:t>Репозитории</a:t>
            </a:r>
            <a:r>
              <a:rPr lang="ru-RU" dirty="0"/>
              <a:t>̆ - хранилище версий - в нем хранятся все документы вместе с </a:t>
            </a:r>
            <a:r>
              <a:rPr lang="ru-RU" dirty="0" err="1"/>
              <a:t>историеи</a:t>
            </a:r>
            <a:r>
              <a:rPr lang="ru-RU" dirty="0"/>
              <a:t>̆ их изменения и </a:t>
            </a:r>
            <a:r>
              <a:rPr lang="ru-RU" dirty="0" err="1"/>
              <a:t>другои</a:t>
            </a:r>
            <a:r>
              <a:rPr lang="ru-RU" dirty="0"/>
              <a:t>̆ </a:t>
            </a:r>
            <a:r>
              <a:rPr lang="ru-RU" dirty="0" err="1"/>
              <a:t>служебнои</a:t>
            </a:r>
            <a:r>
              <a:rPr lang="ru-RU" dirty="0"/>
              <a:t>̆ </a:t>
            </a:r>
            <a:r>
              <a:rPr lang="ru-RU" dirty="0" err="1"/>
              <a:t>информациеи</a:t>
            </a:r>
            <a:r>
              <a:rPr lang="ru-RU" dirty="0"/>
              <a:t>̆.</a:t>
            </a:r>
            <a:endParaRPr lang="ru-TM" dirty="0"/>
          </a:p>
          <a:p>
            <a:r>
              <a:rPr lang="ru-RU" dirty="0"/>
              <a:t> </a:t>
            </a:r>
            <a:endParaRPr lang="ru-TM" dirty="0"/>
          </a:p>
          <a:p>
            <a:r>
              <a:rPr lang="ru-RU" dirty="0"/>
              <a:t>2) </a:t>
            </a:r>
            <a:r>
              <a:rPr lang="ru-RU" dirty="0" err="1"/>
              <a:t>Commit</a:t>
            </a:r>
            <a:r>
              <a:rPr lang="ru-RU" dirty="0"/>
              <a:t> представляет собой по сути </a:t>
            </a:r>
            <a:r>
              <a:rPr lang="ru-RU" dirty="0" err="1"/>
              <a:t>snapshot</a:t>
            </a:r>
            <a:r>
              <a:rPr lang="ru-RU" dirty="0"/>
              <a:t> файлов, которые были поставлены на </a:t>
            </a:r>
            <a:r>
              <a:rPr lang="ru-RU" dirty="0" err="1"/>
              <a:t>commit</a:t>
            </a:r>
            <a:r>
              <a:rPr lang="ru-RU" dirty="0"/>
              <a:t>. В комментариях к </a:t>
            </a:r>
            <a:r>
              <a:rPr lang="ru-RU" dirty="0" err="1"/>
              <a:t>commit</a:t>
            </a:r>
            <a:r>
              <a:rPr lang="ru-RU" dirty="0"/>
              <a:t> нужно указывать нужную информацию о причинах </a:t>
            </a:r>
            <a:r>
              <a:rPr lang="ru-RU" dirty="0" err="1"/>
              <a:t>commit</a:t>
            </a:r>
            <a:r>
              <a:rPr lang="ru-RU" dirty="0"/>
              <a:t>, например номера </a:t>
            </a:r>
            <a:r>
              <a:rPr lang="ru-RU" dirty="0" err="1"/>
              <a:t>тикетов</a:t>
            </a:r>
            <a:r>
              <a:rPr lang="ru-RU" dirty="0"/>
              <a:t> или ссылок на документы, </a:t>
            </a:r>
            <a:r>
              <a:rPr lang="ru-RU" dirty="0" err="1"/>
              <a:t>rfc</a:t>
            </a:r>
            <a:r>
              <a:rPr lang="ru-RU" dirty="0"/>
              <a:t>, переписки и прочее. Если </a:t>
            </a:r>
            <a:r>
              <a:rPr lang="ru-RU" dirty="0" err="1"/>
              <a:t>коммит</a:t>
            </a:r>
            <a:r>
              <a:rPr lang="ru-RU" dirty="0"/>
              <a:t> длинный – то комментарий к </a:t>
            </a:r>
            <a:r>
              <a:rPr lang="ru-RU" dirty="0" err="1"/>
              <a:t>commit</a:t>
            </a:r>
            <a:r>
              <a:rPr lang="ru-RU" dirty="0"/>
              <a:t> не нужно указывать непосредственно в </a:t>
            </a:r>
            <a:r>
              <a:rPr lang="ru-RU" dirty="0" err="1"/>
              <a:t>cli</a:t>
            </a:r>
            <a:r>
              <a:rPr lang="ru-RU" dirty="0"/>
              <a:t>, а просто ввести </a:t>
            </a:r>
            <a:r>
              <a:rPr lang="ru-RU" dirty="0" err="1"/>
              <a:t>commit</a:t>
            </a:r>
            <a:r>
              <a:rPr lang="ru-RU" dirty="0"/>
              <a:t>. Тогда откроется текстовый редактор, в нем первой строкой краткое описание, а далее подробный текст изменения.</a:t>
            </a:r>
            <a:endParaRPr lang="ru-TM" dirty="0"/>
          </a:p>
          <a:p>
            <a:r>
              <a:rPr lang="ru-RU" dirty="0"/>
              <a:t> </a:t>
            </a:r>
            <a:endParaRPr lang="ru-TM" dirty="0"/>
          </a:p>
          <a:p>
            <a:r>
              <a:rPr lang="ru-RU" dirty="0"/>
              <a:t>3) При добавлении файла для отслеживания в </a:t>
            </a:r>
            <a:r>
              <a:rPr lang="en-US" dirty="0"/>
              <a:t>SCCS</a:t>
            </a:r>
            <a:r>
              <a:rPr lang="ru-RU" dirty="0"/>
              <a:t> создаётся файл специального типа, который называется </a:t>
            </a:r>
            <a:r>
              <a:rPr lang="en-US" dirty="0"/>
              <a:t>s</a:t>
            </a:r>
            <a:r>
              <a:rPr lang="ru-RU" dirty="0"/>
              <a:t>-файл или файл истории. Он именуется как исходный файл, только с префиксом </a:t>
            </a:r>
            <a:r>
              <a:rPr lang="en-US" dirty="0"/>
              <a:t>s</a:t>
            </a:r>
            <a:r>
              <a:rPr lang="ru-RU" dirty="0"/>
              <a:t>., и хранится в подкаталоге </a:t>
            </a:r>
            <a:r>
              <a:rPr lang="en-US" dirty="0"/>
              <a:t>SCCS</a:t>
            </a:r>
            <a:r>
              <a:rPr lang="ru-RU" dirty="0"/>
              <a:t>. Таким образом, для файла </a:t>
            </a:r>
            <a:r>
              <a:rPr lang="en-US" dirty="0"/>
              <a:t>test</a:t>
            </a:r>
            <a:r>
              <a:rPr lang="ru-RU" dirty="0"/>
              <a:t>.</a:t>
            </a:r>
            <a:r>
              <a:rPr lang="en-US" dirty="0"/>
              <a:t>txt</a:t>
            </a:r>
            <a:r>
              <a:rPr lang="ru-RU" dirty="0"/>
              <a:t> будет создан файл истории </a:t>
            </a:r>
            <a:r>
              <a:rPr lang="en-US" dirty="0"/>
              <a:t>s</a:t>
            </a:r>
            <a:r>
              <a:rPr lang="ru-RU" dirty="0"/>
              <a:t>.</a:t>
            </a:r>
            <a:r>
              <a:rPr lang="en-US" dirty="0"/>
              <a:t>test</a:t>
            </a:r>
            <a:r>
              <a:rPr lang="ru-RU" dirty="0"/>
              <a:t>.</a:t>
            </a:r>
            <a:r>
              <a:rPr lang="en-US" dirty="0"/>
              <a:t>txt</a:t>
            </a:r>
            <a:r>
              <a:rPr lang="ru-RU" dirty="0"/>
              <a:t> в директории ./</a:t>
            </a:r>
            <a:r>
              <a:rPr lang="en-US" dirty="0"/>
              <a:t>SCCS</a:t>
            </a:r>
            <a:r>
              <a:rPr lang="ru-RU" dirty="0"/>
              <a:t>/. В момент создания файл истории содержит начальное содержимое исходного файла, а также некоторые метаданные, помогающие отслеживать версии. Здесь хранятся контрольные суммы для гарантии, что содержимое не было изменено. Содержимое файла истории не сжимается и не кодируется.</a:t>
            </a:r>
            <a:endParaRPr lang="ru-TM" dirty="0"/>
          </a:p>
          <a:p>
            <a:r>
              <a:rPr lang="ru-RU" dirty="0"/>
              <a:t> </a:t>
            </a:r>
            <a:endParaRPr lang="ru-TM" dirty="0"/>
          </a:p>
          <a:p>
            <a:r>
              <a:rPr lang="ru-RU" dirty="0"/>
              <a:t>4) Для работы с содержимым </a:t>
            </a:r>
            <a:r>
              <a:rPr lang="ru-RU" dirty="0" err="1"/>
              <a:t>репозитория</a:t>
            </a:r>
            <a:r>
              <a:rPr lang="ru-RU" dirty="0"/>
              <a:t> </a:t>
            </a:r>
            <a:r>
              <a:rPr lang="ru-RU" dirty="0" err="1"/>
              <a:t>каждыи</a:t>
            </a:r>
            <a:r>
              <a:rPr lang="ru-RU" dirty="0"/>
              <a:t>̆ разработчик имеет собственную рабочую копию. Рабочая копия- «снимок» содержимого </a:t>
            </a:r>
            <a:r>
              <a:rPr lang="ru-RU" dirty="0" err="1"/>
              <a:t>репозитория</a:t>
            </a:r>
            <a:r>
              <a:rPr lang="ru-RU" dirty="0"/>
              <a:t>, плюс некоторая служебная информация.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66572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B4342-829E-7047-AE8B-541E0970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3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E4580A-F99B-C343-95B8-F7B3F91D3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1) Централизованные системы контроля версий представляют собой приложения типа клиент-сервер, когда </a:t>
            </a:r>
            <a:r>
              <a:rPr lang="ru-RU" dirty="0" err="1"/>
              <a:t>репозиторий</a:t>
            </a:r>
            <a:r>
              <a:rPr lang="ru-RU" dirty="0"/>
              <a:t> проекта существует в единственном экземпляре и хранится на сервере. Доступ к нему осуществлялся через специальное клиентское приложение. В качестве примеров таких программных продуктов можно привести CVS, </a:t>
            </a:r>
            <a:r>
              <a:rPr lang="ru-RU" dirty="0" err="1"/>
              <a:t>Subversion</a:t>
            </a:r>
            <a:r>
              <a:rPr lang="ru-RU" dirty="0"/>
              <a:t>.</a:t>
            </a:r>
            <a:endParaRPr lang="ru-TM" dirty="0"/>
          </a:p>
          <a:p>
            <a:r>
              <a:rPr lang="ru-RU" dirty="0"/>
              <a:t>2) Распределенные системы контроля версий (</a:t>
            </a:r>
            <a:r>
              <a:rPr lang="ru-RU" dirty="0" err="1"/>
              <a:t>Distributed</a:t>
            </a:r>
            <a:r>
              <a:rPr lang="ru-RU" dirty="0"/>
              <a:t> </a:t>
            </a:r>
            <a:r>
              <a:rPr lang="ru-RU" dirty="0" err="1"/>
              <a:t>Version</a:t>
            </a:r>
            <a:r>
              <a:rPr lang="ru-RU" dirty="0"/>
              <a:t> </a:t>
            </a:r>
            <a:r>
              <a:rPr lang="ru-RU" dirty="0" err="1"/>
              <a:t>Control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, DVCS) позволяют хранить </a:t>
            </a:r>
            <a:r>
              <a:rPr lang="ru-RU" dirty="0" err="1"/>
              <a:t>репозиторий</a:t>
            </a:r>
            <a:r>
              <a:rPr lang="ru-RU" dirty="0"/>
              <a:t> (его копию) у каждого разработчика, работающего с данной системой. При этом можно выделить центральный </a:t>
            </a:r>
            <a:r>
              <a:rPr lang="ru-RU" dirty="0" err="1"/>
              <a:t>репозиторий</a:t>
            </a:r>
            <a:r>
              <a:rPr lang="ru-RU" dirty="0"/>
              <a:t> (условно), в который будут отправляться изменения из локальных и, с ним же эти локальные </a:t>
            </a:r>
            <a:r>
              <a:rPr lang="ru-RU" dirty="0" err="1"/>
              <a:t>репозитории</a:t>
            </a:r>
            <a:r>
              <a:rPr lang="ru-RU" dirty="0"/>
              <a:t> будут синхронизироваться. При работе с такой системой, пользователи периодически синхронизируют свои локальные </a:t>
            </a:r>
            <a:r>
              <a:rPr lang="ru-RU" dirty="0" err="1"/>
              <a:t>репозитории</a:t>
            </a:r>
            <a:r>
              <a:rPr lang="ru-RU" dirty="0"/>
              <a:t> с центральным и работают непосредственно со своей локальной копией. После внесения достаточного количества изменений в локальную копию они (изменения) отправляются на сервер. При этом сервер, чаще всего, выбирается условно, т.к. в большинстве DVCS нет такого понятия как “выделенный сервер с центральным </a:t>
            </a:r>
            <a:r>
              <a:rPr lang="ru-RU" dirty="0" err="1"/>
              <a:t>репозиторием</a:t>
            </a:r>
            <a:r>
              <a:rPr lang="ru-RU" dirty="0"/>
              <a:t>”. Две наиболее известные DVCS – это </a:t>
            </a:r>
            <a:r>
              <a:rPr lang="ru-RU" dirty="0" err="1"/>
              <a:t>Git</a:t>
            </a:r>
            <a:r>
              <a:rPr lang="ru-RU" dirty="0"/>
              <a:t> и </a:t>
            </a:r>
            <a:r>
              <a:rPr lang="ru-RU" dirty="0" err="1"/>
              <a:t>Mercurial</a:t>
            </a:r>
            <a:r>
              <a:rPr lang="ru-RU" dirty="0"/>
              <a:t>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273003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6B6F3-3B49-AE49-8F55-682C5B65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4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BFA1F2-320A-BC49-8E37-A500DF513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Хранилище является разновидностью файл-сервера, однако не совсем обычного.</a:t>
            </a:r>
            <a:endParaRPr lang="ru-TM" dirty="0"/>
          </a:p>
          <a:p>
            <a:r>
              <a:rPr lang="ru-RU" dirty="0"/>
              <a:t>• Хранилище </a:t>
            </a:r>
            <a:r>
              <a:rPr lang="ru-RU" dirty="0" err="1"/>
              <a:t>Subversion</a:t>
            </a:r>
            <a:r>
              <a:rPr lang="ru-RU" dirty="0"/>
              <a:t> запоминает каждое внесенное изменение:</a:t>
            </a:r>
            <a:endParaRPr lang="ru-TM" dirty="0"/>
          </a:p>
          <a:p>
            <a:r>
              <a:rPr lang="ru-RU" dirty="0"/>
              <a:t>-любое изменение любого файла,</a:t>
            </a:r>
            <a:endParaRPr lang="ru-TM" dirty="0"/>
          </a:p>
          <a:p>
            <a:r>
              <a:rPr lang="ru-RU" dirty="0"/>
              <a:t>-изменения в самом дереве каталогов, такие как добавление, удаление и реорганизация файлов и каталогов.</a:t>
            </a:r>
            <a:endParaRPr lang="ru-TM" dirty="0"/>
          </a:p>
          <a:p>
            <a:r>
              <a:rPr lang="ru-RU" dirty="0"/>
              <a:t>• При чтении данных из хранилища клиент обычно видит только последнюю версию дерева файлов.</a:t>
            </a:r>
            <a:endParaRPr lang="ru-TM" dirty="0"/>
          </a:p>
          <a:p>
            <a:r>
              <a:rPr lang="ru-RU" dirty="0"/>
              <a:t>• Клиент также имеет возможность просмотреть предыдущие состояния файловой системы.</a:t>
            </a:r>
            <a:endParaRPr lang="ru-TM" dirty="0"/>
          </a:p>
          <a:p>
            <a:r>
              <a:rPr lang="ru-RU" dirty="0"/>
              <a:t>• Вопросы типа</a:t>
            </a:r>
            <a:endParaRPr lang="ru-TM" dirty="0"/>
          </a:p>
          <a:p>
            <a:r>
              <a:rPr lang="ru-RU" dirty="0"/>
              <a:t>«Что содержал этот каталог в прошлую среду?», «Кто был последним, изменявшим этот файл, и какие вносились изменения?»</a:t>
            </a:r>
            <a:endParaRPr lang="ru-TM" dirty="0"/>
          </a:p>
          <a:p>
            <a:r>
              <a:rPr lang="ru-RU" dirty="0"/>
              <a:t>являются основополагающими для любой системы управления версиями — системы, разработанной для записи и отслеживания изменений информации во времени.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149288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190CA-D6D6-4743-A3BE-E4FEE6F6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5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E9317E-F334-4F49-990E-0473B743F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Первым действием, которое должен выполнить разработчик, является извлечение рабочей копии проекта или той его части, с которой предстоит работать. Это действие выполняется с помощью стандартной команды извлечения версии (</a:t>
            </a:r>
            <a:r>
              <a:rPr lang="ru-RU" dirty="0" err="1"/>
              <a:t>checkout</a:t>
            </a:r>
            <a:r>
              <a:rPr lang="ru-RU" dirty="0"/>
              <a:t> или </a:t>
            </a:r>
            <a:r>
              <a:rPr lang="ru-RU" dirty="0" err="1"/>
              <a:t>clone</a:t>
            </a:r>
            <a:r>
              <a:rPr lang="ru-RU" dirty="0"/>
              <a:t>) либо специальной команды, фактически выполняющей то же самое действие. Разработчик задаёт версию, которая должна быть скопирована, по умолчанию обычно копируется последняя (или выбранная администратором в качестве основной) версия.</a:t>
            </a:r>
            <a:endParaRPr lang="ru-TM" dirty="0"/>
          </a:p>
          <a:p>
            <a:r>
              <a:rPr lang="ru-RU" dirty="0"/>
              <a:t>По команде извлечения устанавливается соединение с сервером, и проект в виде дерева каталогов и файлов копируется на компьютер разработчика. Обычной практикой является дублирование рабочей копии: помимо основного каталога с проектом на локальный диск дополнительно записывается ещё одна его копия. Работая с проектом, разработчик изменяет только файлы основной рабочей копии. Вторая локальная копия хранится в качестве эталона, позволяя в любой момент без обращения к серверу определить, какие изменения внесены в конкретный файл или проект в целом и от какой версии была сделана рабочая копия; как правило, любая попытка ручного изменения этой копии приводит к ошибкам в работе программного обеспечения СКВ.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32942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3268D-9406-3D4C-B754-0DC03CB3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5990BB-8D01-8A45-A630-1F40DC341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TM" b="1" dirty="0"/>
              <a:t>– </a:t>
            </a:r>
            <a:r>
              <a:rPr lang="ru-TM" dirty="0"/>
              <a:t>Изучить идеологию и применение средств контроля версий. </a:t>
            </a:r>
          </a:p>
          <a:p>
            <a:r>
              <a:rPr lang="ru-TM" b="1" dirty="0"/>
              <a:t>– </a:t>
            </a:r>
            <a:r>
              <a:rPr lang="ru-TM" dirty="0"/>
              <a:t>Освоитьумения по работе с git. </a:t>
            </a:r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426754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10CAD-59F2-1B4F-B36D-912AE664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6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BA6F04-B089-0240-A10D-539E7DF1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ru-RU" dirty="0"/>
              <a:t>позволяет фиксировать и совмещать изменения, </a:t>
            </a:r>
            <a:r>
              <a:rPr lang="ru-RU" dirty="0" err="1"/>
              <a:t>произведённые</a:t>
            </a:r>
            <a:r>
              <a:rPr lang="ru-RU" dirty="0"/>
              <a:t> разными участниками проекта, производить откат к </a:t>
            </a:r>
            <a:r>
              <a:rPr lang="ru-RU" dirty="0" err="1"/>
              <a:t>любои</a:t>
            </a:r>
            <a:r>
              <a:rPr lang="ru-RU" dirty="0"/>
              <a:t>̆ более </a:t>
            </a:r>
            <a:r>
              <a:rPr lang="ru-RU" dirty="0" err="1"/>
              <a:t>раннеи</a:t>
            </a:r>
            <a:r>
              <a:rPr lang="ru-RU" dirty="0"/>
              <a:t>̆ версии проекта, если это требуется.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323635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2EC95-83C1-2C4B-95BC-933FE99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7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DC8151-D74C-0242-8B09-DCA6A0E5B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7993" cy="4667250"/>
          </a:xfrm>
        </p:spPr>
        <p:txBody>
          <a:bodyPr>
            <a:normAutofit fontScale="32500" lnSpcReduction="20000"/>
          </a:bodyPr>
          <a:lstStyle/>
          <a:p>
            <a:r>
              <a:rPr lang="ru-RU" dirty="0"/>
              <a:t>Наиболее часто используемые команды </a:t>
            </a:r>
            <a:r>
              <a:rPr lang="ru-RU" dirty="0" err="1"/>
              <a:t>git</a:t>
            </a:r>
            <a:r>
              <a:rPr lang="ru-RU" dirty="0"/>
              <a:t>:  </a:t>
            </a:r>
            <a:endParaRPr lang="ru-TM" dirty="0"/>
          </a:p>
          <a:p>
            <a:r>
              <a:rPr lang="ru-RU" dirty="0"/>
              <a:t> Создание основного дерева </a:t>
            </a:r>
            <a:r>
              <a:rPr lang="ru-RU" dirty="0" err="1"/>
              <a:t>репозитория</a:t>
            </a:r>
            <a:r>
              <a:rPr lang="ru-RU" dirty="0"/>
              <a:t>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init</a:t>
            </a:r>
            <a:r>
              <a:rPr lang="ru-RU" dirty="0"/>
              <a:t> </a:t>
            </a:r>
            <a:endParaRPr lang="ru-TM" dirty="0"/>
          </a:p>
          <a:p>
            <a:r>
              <a:rPr lang="ru-RU" dirty="0"/>
              <a:t>получение обновлений (изменений) текущего дерева из центрального </a:t>
            </a:r>
            <a:r>
              <a:rPr lang="ru-RU" dirty="0" err="1"/>
              <a:t>репозитория</a:t>
            </a:r>
            <a:r>
              <a:rPr lang="ru-RU" dirty="0"/>
              <a:t>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pull</a:t>
            </a:r>
            <a:r>
              <a:rPr lang="ru-RU" dirty="0"/>
              <a:t> </a:t>
            </a:r>
            <a:endParaRPr lang="ru-TM" dirty="0"/>
          </a:p>
          <a:p>
            <a:r>
              <a:rPr lang="ru-RU" dirty="0"/>
              <a:t>отправкавсехпроизведённыхизмененийлокальногодеревавцентральныйрепози- торий: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push</a:t>
            </a:r>
            <a:r>
              <a:rPr lang="ru-RU" dirty="0"/>
              <a:t> </a:t>
            </a:r>
            <a:endParaRPr lang="ru-TM" dirty="0"/>
          </a:p>
          <a:p>
            <a:r>
              <a:rPr lang="ru-RU" dirty="0"/>
              <a:t>просмотр списка </a:t>
            </a:r>
            <a:r>
              <a:rPr lang="ru-RU" dirty="0" err="1"/>
              <a:t>изменённых</a:t>
            </a:r>
            <a:r>
              <a:rPr lang="ru-RU" dirty="0"/>
              <a:t> </a:t>
            </a:r>
            <a:r>
              <a:rPr lang="ru-RU" dirty="0" err="1"/>
              <a:t>файлов</a:t>
            </a:r>
            <a:r>
              <a:rPr lang="ru-RU" dirty="0"/>
              <a:t> в </a:t>
            </a:r>
            <a:r>
              <a:rPr lang="ru-RU" dirty="0" err="1"/>
              <a:t>текущеи</a:t>
            </a:r>
            <a:r>
              <a:rPr lang="ru-RU" dirty="0"/>
              <a:t>̆ директории: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</a:t>
            </a:r>
            <a:endParaRPr lang="ru-TM" dirty="0"/>
          </a:p>
          <a:p>
            <a:r>
              <a:rPr lang="ru-RU" dirty="0"/>
              <a:t>просмотр текущих изменения: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diff</a:t>
            </a:r>
            <a:r>
              <a:rPr lang="ru-RU" dirty="0"/>
              <a:t> </a:t>
            </a:r>
            <a:endParaRPr lang="ru-TM" dirty="0"/>
          </a:p>
          <a:p>
            <a:r>
              <a:rPr lang="ru-RU" dirty="0"/>
              <a:t>сохранение текущих изменений: </a:t>
            </a:r>
            <a:endParaRPr lang="ru-TM" dirty="0"/>
          </a:p>
          <a:p>
            <a:r>
              <a:rPr lang="ru-RU" dirty="0"/>
              <a:t>Добавить все </a:t>
            </a:r>
            <a:r>
              <a:rPr lang="ru-RU" dirty="0" err="1"/>
              <a:t>изменённые</a:t>
            </a:r>
            <a:r>
              <a:rPr lang="ru-RU" dirty="0"/>
              <a:t> и/или созданные </a:t>
            </a:r>
            <a:r>
              <a:rPr lang="ru-RU" dirty="0" err="1"/>
              <a:t>файлы</a:t>
            </a:r>
            <a:r>
              <a:rPr lang="ru-RU" dirty="0"/>
              <a:t> и/или каталоги: </a:t>
            </a:r>
            <a:endParaRPr lang="ru-TM" dirty="0"/>
          </a:p>
          <a:p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. </a:t>
            </a:r>
            <a:endParaRPr lang="ru-TM" dirty="0"/>
          </a:p>
          <a:p>
            <a:r>
              <a:rPr lang="ru-RU" dirty="0"/>
              <a:t>добавить конкретные </a:t>
            </a:r>
            <a:r>
              <a:rPr lang="ru-RU" dirty="0" err="1"/>
              <a:t>изменённые</a:t>
            </a:r>
            <a:r>
              <a:rPr lang="ru-RU" dirty="0"/>
              <a:t> и/или созданные </a:t>
            </a:r>
            <a:r>
              <a:rPr lang="ru-RU" dirty="0" err="1"/>
              <a:t>файлы</a:t>
            </a:r>
            <a:r>
              <a:rPr lang="ru-RU" dirty="0"/>
              <a:t> и/или каталоги: </a:t>
            </a:r>
            <a:endParaRPr lang="ru-TM" dirty="0"/>
          </a:p>
          <a:p>
            <a:r>
              <a:rPr lang="ru-RU" dirty="0"/>
              <a:t>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</a:t>
            </a:r>
            <a:r>
              <a:rPr lang="ru-RU" dirty="0" err="1"/>
              <a:t>имена_файлов</a:t>
            </a:r>
            <a:endParaRPr lang="ru-TM" dirty="0"/>
          </a:p>
          <a:p>
            <a:r>
              <a:rPr lang="ru-RU" dirty="0"/>
              <a:t>удалить </a:t>
            </a:r>
            <a:r>
              <a:rPr lang="ru-RU" dirty="0" err="1"/>
              <a:t>файл</a:t>
            </a:r>
            <a:r>
              <a:rPr lang="ru-RU" dirty="0"/>
              <a:t> и/или каталог из индекса </a:t>
            </a:r>
            <a:r>
              <a:rPr lang="ru-RU" dirty="0" err="1"/>
              <a:t>репозитория</a:t>
            </a:r>
            <a:r>
              <a:rPr lang="ru-RU" dirty="0"/>
              <a:t> (при этом </a:t>
            </a:r>
            <a:r>
              <a:rPr lang="ru-RU" dirty="0" err="1"/>
              <a:t>файл</a:t>
            </a:r>
            <a:r>
              <a:rPr lang="ru-RU" dirty="0"/>
              <a:t> и/или каталог </a:t>
            </a:r>
            <a:r>
              <a:rPr lang="ru-RU" dirty="0" err="1"/>
              <a:t>остаётся</a:t>
            </a:r>
            <a:r>
              <a:rPr lang="ru-RU" dirty="0"/>
              <a:t> в </a:t>
            </a:r>
            <a:r>
              <a:rPr lang="ru-RU" dirty="0" err="1"/>
              <a:t>локальнои</a:t>
            </a:r>
            <a:r>
              <a:rPr lang="ru-RU" dirty="0"/>
              <a:t>̆ директории): </a:t>
            </a:r>
            <a:endParaRPr lang="ru-TM" dirty="0"/>
          </a:p>
          <a:p>
            <a:r>
              <a:rPr lang="ru-RU" dirty="0"/>
              <a:t>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rm</a:t>
            </a:r>
            <a:r>
              <a:rPr lang="ru-RU" dirty="0"/>
              <a:t> </a:t>
            </a:r>
            <a:r>
              <a:rPr lang="ru-RU" dirty="0" err="1"/>
              <a:t>имена_файлов</a:t>
            </a:r>
            <a:endParaRPr lang="ru-TM" dirty="0"/>
          </a:p>
          <a:p>
            <a:r>
              <a:rPr lang="ru-RU" dirty="0"/>
              <a:t>Сохранение добавленных изменений: </a:t>
            </a:r>
            <a:endParaRPr lang="ru-TM" dirty="0"/>
          </a:p>
          <a:p>
            <a:endParaRPr lang="ru-TM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6D08C-C320-2743-8F32-830BB98FD5F7}"/>
              </a:ext>
            </a:extLst>
          </p:cNvPr>
          <p:cNvSpPr txBox="1"/>
          <p:nvPr/>
        </p:nvSpPr>
        <p:spPr>
          <a:xfrm>
            <a:off x="6285829" y="1859339"/>
            <a:ext cx="39810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Сохранить все добавленные изменения и все </a:t>
            </a:r>
            <a:r>
              <a:rPr lang="ru-RU" sz="900" dirty="0" err="1"/>
              <a:t>изменённые</a:t>
            </a:r>
            <a:r>
              <a:rPr lang="ru-RU" sz="900" dirty="0"/>
              <a:t> </a:t>
            </a:r>
            <a:r>
              <a:rPr lang="ru-RU" sz="900" dirty="0" err="1"/>
              <a:t>файлы</a:t>
            </a:r>
            <a:r>
              <a:rPr lang="ru-RU" sz="900" dirty="0"/>
              <a:t>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commit</a:t>
            </a:r>
            <a:r>
              <a:rPr lang="ru-RU" sz="900" dirty="0"/>
              <a:t> -</a:t>
            </a:r>
            <a:r>
              <a:rPr lang="ru-RU" sz="900" dirty="0" err="1"/>
              <a:t>am</a:t>
            </a:r>
            <a:r>
              <a:rPr lang="ru-RU" sz="900" dirty="0"/>
              <a:t> 'Описание </a:t>
            </a:r>
            <a:r>
              <a:rPr lang="ru-RU" sz="900" dirty="0" err="1"/>
              <a:t>коммита</a:t>
            </a:r>
            <a:r>
              <a:rPr lang="ru-RU" sz="900" dirty="0"/>
              <a:t>'</a:t>
            </a:r>
            <a:endParaRPr lang="ru-TM" sz="900" dirty="0"/>
          </a:p>
          <a:p>
            <a:r>
              <a:rPr lang="ru-RU" sz="900" dirty="0"/>
              <a:t>сохранить добавленные изменения с внесением комментария через </a:t>
            </a:r>
            <a:r>
              <a:rPr lang="ru-RU" sz="900" dirty="0" err="1"/>
              <a:t>встроенныи</a:t>
            </a:r>
            <a:r>
              <a:rPr lang="ru-RU" sz="900" dirty="0"/>
              <a:t>̆ редактор: </a:t>
            </a:r>
            <a:endParaRPr lang="ru-TM" sz="900" dirty="0"/>
          </a:p>
          <a:p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commit</a:t>
            </a:r>
            <a:r>
              <a:rPr lang="ru-RU" sz="900" dirty="0"/>
              <a:t> </a:t>
            </a:r>
            <a:endParaRPr lang="ru-TM" sz="900" dirty="0"/>
          </a:p>
          <a:p>
            <a:r>
              <a:rPr lang="ru-RU" sz="900" dirty="0"/>
              <a:t>создание </a:t>
            </a:r>
            <a:r>
              <a:rPr lang="ru-RU" sz="900" dirty="0" err="1"/>
              <a:t>новои</a:t>
            </a:r>
            <a:r>
              <a:rPr lang="ru-RU" sz="900" dirty="0"/>
              <a:t>̆ ветки, </a:t>
            </a:r>
            <a:r>
              <a:rPr lang="ru-RU" sz="900" dirty="0" err="1"/>
              <a:t>базирующейся</a:t>
            </a:r>
            <a:r>
              <a:rPr lang="ru-RU" sz="900" dirty="0"/>
              <a:t> на </a:t>
            </a:r>
            <a:r>
              <a:rPr lang="ru-RU" sz="900" dirty="0" err="1"/>
              <a:t>текущеи</a:t>
            </a:r>
            <a:r>
              <a:rPr lang="ru-RU" sz="900" dirty="0"/>
              <a:t>̆: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checkout</a:t>
            </a:r>
            <a:r>
              <a:rPr lang="ru-RU" sz="900" dirty="0"/>
              <a:t> -</a:t>
            </a:r>
            <a:r>
              <a:rPr lang="ru-RU" sz="900" dirty="0" err="1"/>
              <a:t>b</a:t>
            </a:r>
            <a:r>
              <a:rPr lang="ru-RU" sz="900" dirty="0"/>
              <a:t> </a:t>
            </a:r>
            <a:r>
              <a:rPr lang="ru-RU" sz="900" dirty="0" err="1"/>
              <a:t>имя_ветки</a:t>
            </a:r>
            <a:endParaRPr lang="ru-TM" sz="900" dirty="0"/>
          </a:p>
          <a:p>
            <a:r>
              <a:rPr lang="ru-RU" sz="900" dirty="0"/>
              <a:t>переключение на некоторую ветку: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checkout</a:t>
            </a:r>
            <a:r>
              <a:rPr lang="ru-RU" sz="900" dirty="0"/>
              <a:t> </a:t>
            </a:r>
            <a:r>
              <a:rPr lang="ru-RU" sz="900" dirty="0" err="1"/>
              <a:t>имя_ветки</a:t>
            </a:r>
            <a:endParaRPr lang="ru-TM" sz="900" dirty="0"/>
          </a:p>
          <a:p>
            <a:r>
              <a:rPr lang="ru-RU" sz="900" dirty="0"/>
              <a:t>(при переключении на ветку, </a:t>
            </a:r>
            <a:r>
              <a:rPr lang="ru-RU" sz="900" dirty="0" err="1"/>
              <a:t>которои</a:t>
            </a:r>
            <a:r>
              <a:rPr lang="ru-RU" sz="900" dirty="0"/>
              <a:t>̆ ещё нет в локальном </a:t>
            </a:r>
            <a:r>
              <a:rPr lang="ru-RU" sz="900" dirty="0" err="1"/>
              <a:t>репозитории</a:t>
            </a:r>
            <a:r>
              <a:rPr lang="ru-RU" sz="900" dirty="0"/>
              <a:t>, она будет создана и связана с </a:t>
            </a:r>
            <a:r>
              <a:rPr lang="ru-RU" sz="900" dirty="0" err="1"/>
              <a:t>удалённои</a:t>
            </a:r>
            <a:r>
              <a:rPr lang="ru-RU" sz="900" dirty="0"/>
              <a:t>̆) отправка изменений </a:t>
            </a:r>
            <a:r>
              <a:rPr lang="ru-RU" sz="900" dirty="0" err="1"/>
              <a:t>конкретнои</a:t>
            </a:r>
            <a:r>
              <a:rPr lang="ru-RU" sz="900" dirty="0"/>
              <a:t>̆ ветки в </a:t>
            </a:r>
            <a:r>
              <a:rPr lang="ru-RU" sz="900" dirty="0" err="1"/>
              <a:t>центральныи</a:t>
            </a:r>
            <a:r>
              <a:rPr lang="ru-RU" sz="900" dirty="0"/>
              <a:t>̆ </a:t>
            </a:r>
            <a:r>
              <a:rPr lang="ru-RU" sz="900" dirty="0" err="1"/>
              <a:t>репозитории</a:t>
            </a:r>
            <a:r>
              <a:rPr lang="ru-RU" sz="900" dirty="0"/>
              <a:t>̆: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push</a:t>
            </a:r>
            <a:r>
              <a:rPr lang="ru-RU" sz="900" dirty="0"/>
              <a:t> </a:t>
            </a:r>
            <a:r>
              <a:rPr lang="ru-RU" sz="900" dirty="0" err="1"/>
              <a:t>origin</a:t>
            </a:r>
            <a:r>
              <a:rPr lang="ru-RU" sz="900" dirty="0"/>
              <a:t> </a:t>
            </a:r>
            <a:r>
              <a:rPr lang="ru-RU" sz="900" dirty="0" err="1"/>
              <a:t>имя_ветки</a:t>
            </a:r>
            <a:endParaRPr lang="ru-TM" sz="900" dirty="0"/>
          </a:p>
          <a:p>
            <a:r>
              <a:rPr lang="ru-RU" sz="900" dirty="0"/>
              <a:t>слияние ветки с текущим деревом: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en-US" sz="900" dirty="0"/>
              <a:t>git merge --no-ff </a:t>
            </a:r>
            <a:r>
              <a:rPr lang="ru-RU" sz="900" dirty="0"/>
              <a:t>имя</a:t>
            </a:r>
            <a:r>
              <a:rPr lang="en-US" sz="900" dirty="0"/>
              <a:t>_</a:t>
            </a:r>
            <a:r>
              <a:rPr lang="ru-RU" sz="900" dirty="0"/>
              <a:t>ветки</a:t>
            </a:r>
            <a:endParaRPr lang="ru-TM" sz="900" dirty="0"/>
          </a:p>
          <a:p>
            <a:r>
              <a:rPr lang="ru-RU" sz="900" dirty="0"/>
              <a:t>удаление ветки:</a:t>
            </a:r>
            <a:br>
              <a:rPr lang="ru-RU" sz="900" dirty="0"/>
            </a:br>
            <a:r>
              <a:rPr lang="ru-RU" sz="900" b="1" dirty="0"/>
              <a:t>– </a:t>
            </a:r>
            <a:r>
              <a:rPr lang="ru-RU" sz="900" dirty="0"/>
              <a:t>удаление </a:t>
            </a:r>
            <a:r>
              <a:rPr lang="ru-RU" sz="900" dirty="0" err="1"/>
              <a:t>локальнои</a:t>
            </a:r>
            <a:r>
              <a:rPr lang="ru-RU" sz="900" dirty="0"/>
              <a:t>̆ уже </a:t>
            </a:r>
            <a:r>
              <a:rPr lang="ru-RU" sz="900" dirty="0" err="1"/>
              <a:t>слитои</a:t>
            </a:r>
            <a:r>
              <a:rPr lang="ru-RU" sz="900" dirty="0"/>
              <a:t>̆ с основным деревом ветки: </a:t>
            </a:r>
            <a:endParaRPr lang="ru-TM" sz="900" dirty="0"/>
          </a:p>
          <a:p>
            <a:r>
              <a:rPr lang="ru-RU" sz="900" dirty="0"/>
              <a:t> </a:t>
            </a:r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branch</a:t>
            </a:r>
            <a:r>
              <a:rPr lang="ru-RU" sz="900" dirty="0"/>
              <a:t> -</a:t>
            </a:r>
            <a:r>
              <a:rPr lang="ru-RU" sz="900" dirty="0" err="1"/>
              <a:t>d</a:t>
            </a:r>
            <a:r>
              <a:rPr lang="ru-RU" sz="900" dirty="0"/>
              <a:t>  </a:t>
            </a:r>
            <a:r>
              <a:rPr lang="ru-RU" sz="900" dirty="0" err="1"/>
              <a:t>имя_ветки</a:t>
            </a:r>
            <a:endParaRPr lang="ru-TM" sz="900" dirty="0"/>
          </a:p>
          <a:p>
            <a:r>
              <a:rPr lang="ru-RU" sz="900" b="1" dirty="0"/>
              <a:t>– </a:t>
            </a:r>
            <a:r>
              <a:rPr lang="ru-RU" sz="900" dirty="0"/>
              <a:t>принудительное удаление </a:t>
            </a:r>
            <a:r>
              <a:rPr lang="ru-RU" sz="900" dirty="0" err="1"/>
              <a:t>локальнои</a:t>
            </a:r>
            <a:r>
              <a:rPr lang="ru-RU" sz="900" dirty="0"/>
              <a:t>̆ ветки: </a:t>
            </a:r>
            <a:endParaRPr lang="ru-TM" sz="900" dirty="0"/>
          </a:p>
          <a:p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branch</a:t>
            </a:r>
            <a:r>
              <a:rPr lang="ru-RU" sz="900" dirty="0"/>
              <a:t> -</a:t>
            </a:r>
            <a:r>
              <a:rPr lang="ru-RU" sz="900" dirty="0" err="1"/>
              <a:t>D</a:t>
            </a:r>
            <a:r>
              <a:rPr lang="ru-RU" sz="900" dirty="0"/>
              <a:t> </a:t>
            </a:r>
            <a:r>
              <a:rPr lang="ru-RU" sz="900" dirty="0" err="1"/>
              <a:t>имя_ветки</a:t>
            </a:r>
            <a:r>
              <a:rPr lang="ru-RU" sz="900" dirty="0"/>
              <a:t> </a:t>
            </a:r>
            <a:endParaRPr lang="ru-TM" sz="900" dirty="0"/>
          </a:p>
          <a:p>
            <a:r>
              <a:rPr lang="ru-RU" sz="900" b="1" dirty="0"/>
              <a:t>– </a:t>
            </a:r>
            <a:r>
              <a:rPr lang="ru-RU" sz="900" dirty="0"/>
              <a:t>удаление ветки с центрального </a:t>
            </a:r>
            <a:r>
              <a:rPr lang="ru-RU" sz="900" dirty="0" err="1"/>
              <a:t>репозитория</a:t>
            </a:r>
            <a:r>
              <a:rPr lang="ru-RU" sz="900" dirty="0"/>
              <a:t>: </a:t>
            </a:r>
            <a:endParaRPr lang="ru-TM" sz="900" dirty="0"/>
          </a:p>
          <a:p>
            <a:r>
              <a:rPr lang="ru-RU" sz="900" dirty="0" err="1"/>
              <a:t>git</a:t>
            </a:r>
            <a:r>
              <a:rPr lang="ru-RU" sz="900" dirty="0"/>
              <a:t> </a:t>
            </a:r>
            <a:r>
              <a:rPr lang="ru-RU" sz="900" dirty="0" err="1"/>
              <a:t>push</a:t>
            </a:r>
            <a:r>
              <a:rPr lang="ru-RU" sz="900" dirty="0"/>
              <a:t> </a:t>
            </a:r>
            <a:r>
              <a:rPr lang="ru-RU" sz="900" dirty="0" err="1"/>
              <a:t>origin</a:t>
            </a:r>
            <a:r>
              <a:rPr lang="ru-RU" sz="900" dirty="0"/>
              <a:t> :</a:t>
            </a:r>
            <a:r>
              <a:rPr lang="ru-RU" sz="900" dirty="0" err="1"/>
              <a:t>имя_ветки</a:t>
            </a:r>
            <a:r>
              <a:rPr lang="ru-RU" sz="900" dirty="0"/>
              <a:t> </a:t>
            </a:r>
            <a:endParaRPr lang="ru-TM" sz="900" dirty="0"/>
          </a:p>
        </p:txBody>
      </p:sp>
    </p:spTree>
    <p:extLst>
      <p:ext uri="{BB962C8B-B14F-4D97-AF65-F5344CB8AC3E}">
        <p14:creationId xmlns:p14="http://schemas.microsoft.com/office/powerpoint/2010/main" val="1940552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ABD73-22A1-454B-8854-DD0612DC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8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C6325-54DE-6F44-98B2-0DDE0C6D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567207"/>
            <a:ext cx="5864088" cy="5101950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Пример можно взять из лабораторной работы </a:t>
            </a:r>
            <a:endParaRPr lang="ru-TM" dirty="0"/>
          </a:p>
          <a:p>
            <a:r>
              <a:rPr lang="ru-RU" dirty="0"/>
              <a:t>Создадим </a:t>
            </a:r>
            <a:r>
              <a:rPr lang="ru-RU" dirty="0" err="1"/>
              <a:t>локальныи</a:t>
            </a:r>
            <a:r>
              <a:rPr lang="ru-RU" dirty="0"/>
              <a:t>̆ </a:t>
            </a:r>
            <a:r>
              <a:rPr lang="ru-RU" dirty="0" err="1"/>
              <a:t>репозитории</a:t>
            </a:r>
            <a:r>
              <a:rPr lang="ru-RU" dirty="0"/>
              <a:t>̆.</a:t>
            </a:r>
            <a:endParaRPr lang="ru-TM" dirty="0"/>
          </a:p>
          <a:p>
            <a:r>
              <a:rPr lang="ru-RU" dirty="0"/>
              <a:t>Сначала сделаем предварительную конфигурацию, указав имя и </a:t>
            </a:r>
            <a:r>
              <a:rPr lang="ru-RU" dirty="0" err="1"/>
              <a:t>email</a:t>
            </a:r>
            <a:r>
              <a:rPr lang="ru-RU" dirty="0"/>
              <a:t> владельца </a:t>
            </a:r>
            <a:r>
              <a:rPr lang="ru-RU" dirty="0" err="1"/>
              <a:t>репо</a:t>
            </a:r>
            <a:r>
              <a:rPr lang="ru-RU" dirty="0"/>
              <a:t>- </a:t>
            </a:r>
            <a:r>
              <a:rPr lang="ru-RU" dirty="0" err="1"/>
              <a:t>зитория</a:t>
            </a:r>
            <a:r>
              <a:rPr lang="ru-RU" dirty="0"/>
              <a:t>:</a:t>
            </a:r>
            <a:endParaRPr lang="ru-TM" dirty="0"/>
          </a:p>
          <a:p>
            <a:r>
              <a:rPr lang="ru-RU" dirty="0"/>
              <a:t>и настроив utf-8 в выводе сообщений </a:t>
            </a:r>
            <a:r>
              <a:rPr lang="ru-RU" dirty="0" err="1"/>
              <a:t>git</a:t>
            </a:r>
            <a:r>
              <a:rPr lang="ru-RU" dirty="0"/>
              <a:t>: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config</a:t>
            </a:r>
            <a:r>
              <a:rPr lang="ru-RU" dirty="0"/>
              <a:t> --</a:t>
            </a:r>
            <a:r>
              <a:rPr lang="ru-RU" dirty="0" err="1"/>
              <a:t>global</a:t>
            </a:r>
            <a:r>
              <a:rPr lang="ru-RU" dirty="0"/>
              <a:t> </a:t>
            </a:r>
            <a:r>
              <a:rPr lang="ru-RU" dirty="0" err="1"/>
              <a:t>quotepath</a:t>
            </a:r>
            <a:r>
              <a:rPr lang="ru-RU" dirty="0"/>
              <a:t> </a:t>
            </a:r>
            <a:r>
              <a:rPr lang="ru-RU" dirty="0" err="1"/>
              <a:t>false</a:t>
            </a:r>
            <a:endParaRPr lang="ru-TM" dirty="0"/>
          </a:p>
          <a:p>
            <a:r>
              <a:rPr lang="ru-RU" dirty="0"/>
              <a:t> </a:t>
            </a:r>
            <a:r>
              <a:rPr lang="en-US" dirty="0"/>
              <a:t>git add ...</a:t>
            </a:r>
            <a:endParaRPr lang="ru-TM" dirty="0"/>
          </a:p>
          <a:p>
            <a:r>
              <a:rPr lang="en-US" dirty="0"/>
              <a:t>git rm ...</a:t>
            </a:r>
            <a:endParaRPr lang="ru-TM" dirty="0"/>
          </a:p>
          <a:p>
            <a:r>
              <a:rPr lang="en-US" dirty="0"/>
              <a:t> git config --global </a:t>
            </a:r>
            <a:r>
              <a:rPr lang="en-US" dirty="0" err="1"/>
              <a:t>user.name</a:t>
            </a:r>
            <a:r>
              <a:rPr lang="en-US" dirty="0"/>
              <a:t> "</a:t>
            </a:r>
            <a:r>
              <a:rPr lang="ru-RU" dirty="0"/>
              <a:t>Имя Фамилия</a:t>
            </a:r>
            <a:r>
              <a:rPr lang="en-US" dirty="0"/>
              <a:t>"</a:t>
            </a:r>
            <a:endParaRPr lang="ru-TM" dirty="0"/>
          </a:p>
          <a:p>
            <a:r>
              <a:rPr lang="en-US" dirty="0"/>
              <a:t>git config --global 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work@mail</a:t>
            </a:r>
            <a:r>
              <a:rPr lang="en-US" dirty="0"/>
              <a:t>"</a:t>
            </a:r>
            <a:endParaRPr lang="ru-TM" dirty="0"/>
          </a:p>
          <a:p>
            <a:r>
              <a:rPr lang="ru-RU" dirty="0"/>
              <a:t>Для инициализации локального </a:t>
            </a:r>
            <a:r>
              <a:rPr lang="ru-RU" dirty="0" err="1"/>
              <a:t>репозитория</a:t>
            </a:r>
            <a:r>
              <a:rPr lang="ru-RU" dirty="0"/>
              <a:t>, расположенного, например, в каталоге ~/</a:t>
            </a:r>
            <a:r>
              <a:rPr lang="ru-RU" dirty="0" err="1"/>
              <a:t>tutorial</a:t>
            </a:r>
            <a:r>
              <a:rPr lang="ru-RU" dirty="0"/>
              <a:t>, необходимо ввести в </a:t>
            </a:r>
            <a:r>
              <a:rPr lang="ru-RU" dirty="0" err="1"/>
              <a:t>команднои</a:t>
            </a:r>
            <a:r>
              <a:rPr lang="ru-RU" dirty="0"/>
              <a:t>̆ строке:</a:t>
            </a:r>
            <a:endParaRPr lang="ru-TM" dirty="0"/>
          </a:p>
          <a:p>
            <a:r>
              <a:rPr lang="en-US" dirty="0"/>
              <a:t>cd</a:t>
            </a:r>
            <a:endParaRPr lang="ru-TM" dirty="0"/>
          </a:p>
          <a:p>
            <a:r>
              <a:rPr lang="en-US" dirty="0" err="1"/>
              <a:t>mkdir</a:t>
            </a:r>
            <a:r>
              <a:rPr lang="en-US" dirty="0"/>
              <a:t> tutorial</a:t>
            </a:r>
            <a:endParaRPr lang="ru-TM" dirty="0"/>
          </a:p>
          <a:p>
            <a:r>
              <a:rPr lang="en-US" dirty="0"/>
              <a:t>cd tutorial</a:t>
            </a:r>
            <a:endParaRPr lang="ru-TM" dirty="0"/>
          </a:p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ru-TM" dirty="0"/>
          </a:p>
          <a:p>
            <a:r>
              <a:rPr lang="ru-RU" dirty="0"/>
              <a:t>После это в каталоге </a:t>
            </a:r>
            <a:r>
              <a:rPr lang="ru-RU" dirty="0" err="1"/>
              <a:t>tutorial</a:t>
            </a:r>
            <a:r>
              <a:rPr lang="ru-RU" dirty="0"/>
              <a:t> появится каталог .</a:t>
            </a:r>
            <a:r>
              <a:rPr lang="ru-RU" dirty="0" err="1"/>
              <a:t>git</a:t>
            </a:r>
            <a:r>
              <a:rPr lang="ru-RU" dirty="0"/>
              <a:t>, в котором будет храниться история изменений.</a:t>
            </a:r>
            <a:endParaRPr lang="ru-TM" dirty="0"/>
          </a:p>
          <a:p>
            <a:endParaRPr lang="ru-TM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0EAD6-622B-7C47-9AC4-3E8F769177C2}"/>
              </a:ext>
            </a:extLst>
          </p:cNvPr>
          <p:cNvSpPr txBox="1"/>
          <p:nvPr/>
        </p:nvSpPr>
        <p:spPr>
          <a:xfrm>
            <a:off x="6702289" y="1567208"/>
            <a:ext cx="520749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Создадим </a:t>
            </a:r>
            <a:r>
              <a:rPr lang="ru-RU" sz="1600" dirty="0" err="1"/>
              <a:t>тестовыи</a:t>
            </a:r>
            <a:r>
              <a:rPr lang="ru-RU" sz="1600" dirty="0"/>
              <a:t>̆ </a:t>
            </a:r>
            <a:r>
              <a:rPr lang="ru-RU" sz="1600" dirty="0" err="1"/>
              <a:t>текстовыи</a:t>
            </a:r>
            <a:r>
              <a:rPr lang="ru-RU" sz="1600" dirty="0"/>
              <a:t>̆ </a:t>
            </a:r>
            <a:r>
              <a:rPr lang="ru-RU" sz="1600" dirty="0" err="1"/>
              <a:t>файл</a:t>
            </a:r>
            <a:r>
              <a:rPr lang="ru-RU" sz="1600" dirty="0"/>
              <a:t> </a:t>
            </a:r>
            <a:r>
              <a:rPr lang="ru-RU" sz="1600" dirty="0" err="1"/>
              <a:t>hello.txt</a:t>
            </a:r>
            <a:r>
              <a:rPr lang="ru-RU" sz="1600" dirty="0"/>
              <a:t> и добавим его в </a:t>
            </a:r>
            <a:r>
              <a:rPr lang="ru-RU" sz="1600" dirty="0" err="1"/>
              <a:t>локальныи</a:t>
            </a:r>
            <a:r>
              <a:rPr lang="ru-RU" sz="1600" dirty="0"/>
              <a:t>̆ </a:t>
            </a:r>
            <a:r>
              <a:rPr lang="ru-RU" sz="1600" dirty="0" err="1"/>
              <a:t>репозито</a:t>
            </a:r>
            <a:r>
              <a:rPr lang="ru-RU" sz="1600" dirty="0"/>
              <a:t>- </a:t>
            </a:r>
            <a:r>
              <a:rPr lang="ru-RU" sz="1600" dirty="0" err="1"/>
              <a:t>рии</a:t>
            </a:r>
            <a:r>
              <a:rPr lang="ru-RU" sz="1600" dirty="0"/>
              <a:t>̆:</a:t>
            </a:r>
            <a:endParaRPr lang="ru-TM" sz="1600" dirty="0"/>
          </a:p>
          <a:p>
            <a:r>
              <a:rPr lang="ru-RU" sz="1600" dirty="0"/>
              <a:t>Воспользуемся </a:t>
            </a:r>
            <a:r>
              <a:rPr lang="ru-RU" sz="1600" dirty="0" err="1"/>
              <a:t>командои</a:t>
            </a:r>
            <a:r>
              <a:rPr lang="ru-RU" sz="1600" dirty="0"/>
              <a:t>̆ </a:t>
            </a:r>
            <a:r>
              <a:rPr lang="ru-RU" sz="1600" dirty="0" err="1"/>
              <a:t>status</a:t>
            </a:r>
            <a:r>
              <a:rPr lang="ru-RU" sz="1600" dirty="0"/>
              <a:t> для просмотра изменений в рабочем каталоге, </a:t>
            </a:r>
            <a:r>
              <a:rPr lang="ru-RU" sz="1600" dirty="0" err="1"/>
              <a:t>сде</a:t>
            </a:r>
            <a:r>
              <a:rPr lang="ru-RU" sz="1600" dirty="0"/>
              <a:t>- </a:t>
            </a:r>
            <a:r>
              <a:rPr lang="ru-RU" sz="1600" dirty="0" err="1"/>
              <a:t>ланных</a:t>
            </a:r>
            <a:r>
              <a:rPr lang="ru-RU" sz="1600" dirty="0"/>
              <a:t> с момента </a:t>
            </a:r>
            <a:r>
              <a:rPr lang="ru-RU" sz="1600" dirty="0" err="1"/>
              <a:t>последнеи</a:t>
            </a:r>
            <a:r>
              <a:rPr lang="ru-RU" sz="1600" dirty="0"/>
              <a:t>̆ ревизии:</a:t>
            </a:r>
            <a:endParaRPr lang="ru-TM" sz="1600" dirty="0"/>
          </a:p>
          <a:p>
            <a:r>
              <a:rPr lang="ru-RU" sz="1600" dirty="0" err="1"/>
              <a:t>git</a:t>
            </a:r>
            <a:r>
              <a:rPr lang="ru-RU" sz="1600" dirty="0"/>
              <a:t> </a:t>
            </a:r>
            <a:r>
              <a:rPr lang="ru-RU" sz="1600" dirty="0" err="1"/>
              <a:t>status</a:t>
            </a:r>
            <a:endParaRPr lang="ru-TM" sz="1600" dirty="0"/>
          </a:p>
          <a:p>
            <a:r>
              <a:rPr lang="ru-RU" sz="1600" dirty="0"/>
              <a:t>Во время работы над проектом так или иначе могут создаваться </a:t>
            </a:r>
            <a:r>
              <a:rPr lang="ru-RU" sz="1600" dirty="0" err="1"/>
              <a:t>файлы</a:t>
            </a:r>
            <a:r>
              <a:rPr lang="ru-RU" sz="1600" dirty="0"/>
              <a:t>, которые не требуется добавлять в последствии в </a:t>
            </a:r>
            <a:r>
              <a:rPr lang="ru-RU" sz="1600" dirty="0" err="1"/>
              <a:t>репозитории</a:t>
            </a:r>
            <a:r>
              <a:rPr lang="ru-RU" sz="1600" dirty="0"/>
              <a:t>̆. Например, временные </a:t>
            </a:r>
            <a:r>
              <a:rPr lang="ru-RU" sz="1600" dirty="0" err="1"/>
              <a:t>файлы</a:t>
            </a:r>
            <a:r>
              <a:rPr lang="ru-RU" sz="1600" dirty="0"/>
              <a:t>, со- </a:t>
            </a:r>
            <a:r>
              <a:rPr lang="ru-RU" sz="1600" dirty="0" err="1"/>
              <a:t>здаваемые</a:t>
            </a:r>
            <a:r>
              <a:rPr lang="ru-RU" sz="1600" dirty="0"/>
              <a:t> редакторами, или объектные </a:t>
            </a:r>
            <a:r>
              <a:rPr lang="ru-RU" sz="1600" dirty="0" err="1"/>
              <a:t>файлы</a:t>
            </a:r>
            <a:r>
              <a:rPr lang="ru-RU" sz="1600" dirty="0"/>
              <a:t>, создаваемые компиляторами. Можно прописать шаблоны игнорируемых при добавлении в </a:t>
            </a:r>
            <a:r>
              <a:rPr lang="ru-RU" sz="1600" dirty="0" err="1"/>
              <a:t>репозитории</a:t>
            </a:r>
            <a:r>
              <a:rPr lang="ru-RU" sz="1600" dirty="0"/>
              <a:t>̆ типов </a:t>
            </a:r>
            <a:r>
              <a:rPr lang="ru-RU" sz="1600" dirty="0" err="1"/>
              <a:t>файлов</a:t>
            </a:r>
            <a:r>
              <a:rPr lang="ru-RU" sz="1600" dirty="0"/>
              <a:t> в </a:t>
            </a:r>
            <a:r>
              <a:rPr lang="ru-RU" sz="1600" dirty="0" err="1"/>
              <a:t>файл</a:t>
            </a:r>
            <a:r>
              <a:rPr lang="ru-RU" sz="1600" dirty="0"/>
              <a:t> .</a:t>
            </a:r>
            <a:r>
              <a:rPr lang="ru-RU" sz="1600" dirty="0" err="1"/>
              <a:t>gitignore</a:t>
            </a:r>
            <a:r>
              <a:rPr lang="ru-RU" sz="1600" dirty="0"/>
              <a:t> с помощью сервисов. Для этого сначала нужно получить список имеющихся шаблонов:</a:t>
            </a:r>
            <a:endParaRPr lang="ru-TM" sz="1600" dirty="0"/>
          </a:p>
          <a:p>
            <a:r>
              <a:rPr lang="ru-RU" sz="1600" dirty="0"/>
              <a:t> </a:t>
            </a:r>
            <a:r>
              <a:rPr lang="ru-RU" sz="1600" dirty="0" err="1"/>
              <a:t>curl</a:t>
            </a:r>
            <a:r>
              <a:rPr lang="ru-RU" sz="1600" dirty="0"/>
              <a:t> -</a:t>
            </a:r>
            <a:r>
              <a:rPr lang="ru-RU" sz="1600" dirty="0" err="1"/>
              <a:t>L</a:t>
            </a:r>
            <a:r>
              <a:rPr lang="ru-RU" sz="1600" dirty="0"/>
              <a:t> -</a:t>
            </a:r>
            <a:r>
              <a:rPr lang="ru-RU" sz="1600" dirty="0" err="1"/>
              <a:t>s</a:t>
            </a:r>
            <a:r>
              <a:rPr lang="ru-RU" sz="1600" dirty="0"/>
              <a:t> </a:t>
            </a:r>
            <a:r>
              <a:rPr lang="ru-RU" sz="1600" dirty="0" err="1"/>
              <a:t>https</a:t>
            </a:r>
            <a:r>
              <a:rPr lang="ru-RU" sz="1600" dirty="0"/>
              <a:t>://</a:t>
            </a:r>
            <a:r>
              <a:rPr lang="ru-RU" sz="1600" dirty="0" err="1"/>
              <a:t>www.gitignore.io</a:t>
            </a:r>
            <a:r>
              <a:rPr lang="ru-RU" sz="1600" dirty="0"/>
              <a:t>/</a:t>
            </a:r>
            <a:r>
              <a:rPr lang="ru-RU" sz="1600" dirty="0" err="1"/>
              <a:t>api</a:t>
            </a:r>
            <a:r>
              <a:rPr lang="ru-RU" sz="1600" dirty="0"/>
              <a:t>/</a:t>
            </a:r>
            <a:r>
              <a:rPr lang="ru-RU" sz="1600" dirty="0" err="1"/>
              <a:t>list</a:t>
            </a:r>
            <a:endParaRPr lang="ru-TM" sz="1600" dirty="0"/>
          </a:p>
          <a:p>
            <a:r>
              <a:rPr lang="ru-RU" sz="1600" dirty="0"/>
              <a:t>Затем скачать шаблон, например, для </a:t>
            </a:r>
            <a:r>
              <a:rPr lang="ru-RU" sz="1600" dirty="0" err="1"/>
              <a:t>C</a:t>
            </a:r>
            <a:r>
              <a:rPr lang="ru-RU" sz="1600" dirty="0"/>
              <a:t> и </a:t>
            </a:r>
            <a:r>
              <a:rPr lang="ru-RU" sz="1600" dirty="0" err="1"/>
              <a:t>C</a:t>
            </a:r>
            <a:r>
              <a:rPr lang="ru-RU" sz="1600" dirty="0"/>
              <a:t>++</a:t>
            </a:r>
            <a:endParaRPr lang="ru-TM" sz="1600" dirty="0"/>
          </a:p>
          <a:p>
            <a:r>
              <a:rPr lang="en-US" sz="1600" dirty="0"/>
              <a:t>curl -L -s https://</a:t>
            </a:r>
            <a:r>
              <a:rPr lang="en-US" sz="1600" dirty="0" err="1"/>
              <a:t>www.gitignore.io</a:t>
            </a:r>
            <a:r>
              <a:rPr lang="en-US" sz="1600" dirty="0"/>
              <a:t>/</a:t>
            </a:r>
            <a:r>
              <a:rPr lang="en-US" sz="1600" dirty="0" err="1"/>
              <a:t>api</a:t>
            </a:r>
            <a:r>
              <a:rPr lang="en-US" sz="1600" dirty="0"/>
              <a:t>/c &gt;&gt; .</a:t>
            </a:r>
            <a:r>
              <a:rPr lang="en-US" sz="1600" dirty="0" err="1"/>
              <a:t>gitignore</a:t>
            </a:r>
            <a:endParaRPr lang="ru-TM" sz="1600" dirty="0"/>
          </a:p>
          <a:p>
            <a:r>
              <a:rPr lang="en-US" sz="1600" dirty="0"/>
              <a:t>curl -L -s https://</a:t>
            </a:r>
            <a:r>
              <a:rPr lang="en-US" sz="1600" dirty="0" err="1"/>
              <a:t>www.gitignore.io</a:t>
            </a:r>
            <a:r>
              <a:rPr lang="en-US" sz="1600" dirty="0"/>
              <a:t>/</a:t>
            </a:r>
            <a:r>
              <a:rPr lang="en-US" sz="1600" dirty="0" err="1"/>
              <a:t>api</a:t>
            </a:r>
            <a:r>
              <a:rPr lang="en-US" sz="1600" dirty="0"/>
              <a:t>/</a:t>
            </a:r>
            <a:r>
              <a:rPr lang="en-US" sz="1600" dirty="0" err="1"/>
              <a:t>c++</a:t>
            </a:r>
            <a:r>
              <a:rPr lang="en-US" sz="1600" dirty="0"/>
              <a:t> &gt;&gt; .</a:t>
            </a:r>
            <a:r>
              <a:rPr lang="en-US" sz="1600" dirty="0" err="1"/>
              <a:t>gitignore</a:t>
            </a:r>
            <a:endParaRPr lang="ru-TM" sz="1600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11759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2947E-3321-0846-B65C-8C72B125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9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52BEA3-56FE-7C4C-942A-C91B92602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Ветка в </a:t>
            </a:r>
            <a:r>
              <a:rPr lang="en-US" dirty="0"/>
              <a:t>Git</a:t>
            </a:r>
            <a:r>
              <a:rPr lang="ru-RU" dirty="0"/>
              <a:t> — это простой перемещаемый указатель на один из таких </a:t>
            </a:r>
            <a:r>
              <a:rPr lang="ru-RU" dirty="0" err="1"/>
              <a:t>коммитов</a:t>
            </a:r>
            <a:r>
              <a:rPr lang="ru-RU" dirty="0"/>
              <a:t>. По умолчанию, имя основной ветки в </a:t>
            </a:r>
            <a:r>
              <a:rPr lang="en-US" dirty="0"/>
              <a:t>Git</a:t>
            </a:r>
            <a:r>
              <a:rPr lang="ru-RU" dirty="0"/>
              <a:t> — </a:t>
            </a:r>
            <a:r>
              <a:rPr lang="en-US" dirty="0"/>
              <a:t>master</a:t>
            </a:r>
            <a:r>
              <a:rPr lang="ru-RU" dirty="0"/>
              <a:t>. Как только вы начнёте создавать </a:t>
            </a:r>
            <a:r>
              <a:rPr lang="ru-RU" dirty="0" err="1"/>
              <a:t>коммиты</a:t>
            </a:r>
            <a:r>
              <a:rPr lang="ru-RU" dirty="0"/>
              <a:t>, ветка </a:t>
            </a:r>
            <a:r>
              <a:rPr lang="en-US" dirty="0"/>
              <a:t>master</a:t>
            </a:r>
            <a:r>
              <a:rPr lang="ru-RU" dirty="0"/>
              <a:t> будет всегда указывать на последний </a:t>
            </a:r>
            <a:r>
              <a:rPr lang="ru-RU" dirty="0" err="1"/>
              <a:t>коммит</a:t>
            </a:r>
            <a:r>
              <a:rPr lang="ru-RU" dirty="0"/>
              <a:t>. Каждый раз при создании </a:t>
            </a:r>
            <a:r>
              <a:rPr lang="ru-RU" dirty="0" err="1"/>
              <a:t>коммита</a:t>
            </a:r>
            <a:r>
              <a:rPr lang="ru-RU" dirty="0"/>
              <a:t> указатель ветки </a:t>
            </a:r>
            <a:r>
              <a:rPr lang="en-US" dirty="0"/>
              <a:t>master</a:t>
            </a:r>
            <a:r>
              <a:rPr lang="ru-RU" dirty="0"/>
              <a:t> будет передвигаться на следующий </a:t>
            </a:r>
            <a:r>
              <a:rPr lang="ru-RU" dirty="0" err="1"/>
              <a:t>коммит</a:t>
            </a:r>
            <a:r>
              <a:rPr lang="ru-RU" dirty="0"/>
              <a:t> автоматически.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85430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FCD4B0-7CB5-8E4B-9FE6-738F55BB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10 вопрос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EB1A2F-A822-E44E-8B91-38771567D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Игнорируемые файлы — это, как правило, артефакты сборки и файлы, генерируемые машиной из исходных файлов в вашем </a:t>
            </a:r>
            <a:r>
              <a:rPr lang="ru-RU" dirty="0" err="1"/>
              <a:t>репозитории</a:t>
            </a:r>
            <a:r>
              <a:rPr lang="ru-RU" dirty="0"/>
              <a:t>, либо файлы, которые по какой-либо иной причине не должны попадать в </a:t>
            </a:r>
            <a:r>
              <a:rPr lang="ru-RU" dirty="0" err="1"/>
              <a:t>коммиты</a:t>
            </a:r>
            <a:r>
              <a:rPr lang="ru-RU" dirty="0"/>
              <a:t>.</a:t>
            </a:r>
            <a:endParaRPr lang="ru-TM" dirty="0"/>
          </a:p>
          <a:p>
            <a:r>
              <a:rPr lang="ru-RU" dirty="0"/>
              <a:t>Проект часто создает файлы которые вы не хотите отслеживать с помощью </a:t>
            </a:r>
            <a:r>
              <a:rPr lang="ru-RU" dirty="0" err="1"/>
              <a:t>git</a:t>
            </a:r>
            <a:r>
              <a:rPr lang="ru-RU" dirty="0"/>
              <a:t>. Это обычно включает файлы генерируемые процессом сборки или временные файлы созданные вашим редактором. Конечно, понятие </a:t>
            </a:r>
            <a:r>
              <a:rPr lang="ru-RU" dirty="0" err="1"/>
              <a:t>неотслеживаемые</a:t>
            </a:r>
            <a:r>
              <a:rPr lang="ru-RU" dirty="0"/>
              <a:t> файлы </a:t>
            </a:r>
            <a:r>
              <a:rPr lang="ru-RU" dirty="0" err="1"/>
              <a:t>git</a:t>
            </a:r>
            <a:r>
              <a:rPr lang="ru-RU" dirty="0"/>
              <a:t>-ом означает что они не будут обрабатываться при выполнении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. Но это быстро начинает раздражать, когда вокруг лежат </a:t>
            </a:r>
            <a:r>
              <a:rPr lang="ru-RU" dirty="0" err="1"/>
              <a:t>неотслеживаемые</a:t>
            </a:r>
            <a:r>
              <a:rPr lang="ru-RU" dirty="0"/>
              <a:t> файлы; например они делают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add</a:t>
            </a:r>
            <a:r>
              <a:rPr lang="ru-RU" dirty="0"/>
              <a:t> . и 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commit</a:t>
            </a:r>
            <a:r>
              <a:rPr lang="ru-RU" dirty="0"/>
              <a:t> -</a:t>
            </a:r>
            <a:r>
              <a:rPr lang="ru-RU" dirty="0" err="1"/>
              <a:t>a</a:t>
            </a:r>
            <a:r>
              <a:rPr lang="ru-RU" dirty="0"/>
              <a:t> практически бесполезными, и они могут содержаться в выводе команды "</a:t>
            </a:r>
            <a:r>
              <a:rPr lang="ru-RU" dirty="0" err="1"/>
              <a:t>git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".</a:t>
            </a:r>
            <a:endParaRPr lang="ru-TM" dirty="0"/>
          </a:p>
          <a:p>
            <a:r>
              <a:rPr lang="ru-RU" dirty="0"/>
              <a:t>Вы можете указать </a:t>
            </a:r>
            <a:r>
              <a:rPr lang="ru-RU" dirty="0" err="1"/>
              <a:t>git</a:t>
            </a:r>
            <a:r>
              <a:rPr lang="ru-RU" dirty="0"/>
              <a:t> игнорировать определенные файлы создав файл .</a:t>
            </a:r>
            <a:r>
              <a:rPr lang="ru-RU" dirty="0" err="1"/>
              <a:t>gitignore</a:t>
            </a:r>
            <a:r>
              <a:rPr lang="ru-RU" dirty="0"/>
              <a:t> на самом верхнем уровне рабочей директории.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39432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F40FB-4D2C-3347-9136-AFE2D7FA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Вывод: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07F615-C7FF-164D-9E83-EF8C46A9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Изучил идеологию и применение средств контроля версий. Освоил умения по работе </a:t>
            </a:r>
            <a:r>
              <a:rPr lang="en-US" dirty="0"/>
              <a:t>git</a:t>
            </a:r>
            <a:r>
              <a:rPr lang="ru-RU" dirty="0"/>
              <a:t>.</a:t>
            </a:r>
            <a:endParaRPr lang="ru-TM" dirty="0"/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333096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3D61-16C8-9347-8A28-99D3C7B9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ru-RU" dirty="0" err="1"/>
              <a:t>git-flow</a:t>
            </a:r>
            <a:r>
              <a:rPr lang="ru-RU" dirty="0"/>
              <a:t> в </a:t>
            </a:r>
            <a:r>
              <a:rPr lang="ru-RU" dirty="0" err="1"/>
              <a:t>Fedora</a:t>
            </a:r>
            <a:r>
              <a:rPr lang="ru-RU" dirty="0"/>
              <a:t> </a:t>
            </a:r>
            <a:r>
              <a:rPr lang="ru-RU" dirty="0" err="1"/>
              <a:t>Linux</a:t>
            </a:r>
            <a:r>
              <a:rPr lang="ru-RU" dirty="0"/>
              <a:t> </a:t>
            </a:r>
            <a:endParaRPr lang="ru-TM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6A3178-98B9-0441-B697-550A5E558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407707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E15424-439C-6E45-8DB3-53AFB5F3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 err="1"/>
              <a:t>gh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ru-RU" dirty="0" err="1"/>
              <a:t>F</a:t>
            </a:r>
            <a:r>
              <a:rPr lang="en-US" dirty="0" err="1"/>
              <a:t>edora</a:t>
            </a:r>
            <a:r>
              <a:rPr lang="en-US" dirty="0"/>
              <a:t> Linux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64F82D-2BBC-8945-A6E8-688A8992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8655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4D471-E768-7A46-A86C-7D424B162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настройка в </a:t>
            </a:r>
            <a:r>
              <a:rPr lang="en-US" dirty="0"/>
              <a:t>git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908840-B443-F248-8A86-10ABB7B05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127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20C9B-0B3D-C045-A191-120E2647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 err="1"/>
              <a:t>ssh</a:t>
            </a:r>
            <a:r>
              <a:rPr lang="ru-RU" dirty="0"/>
              <a:t> ключей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2BD099D-BFDC-B142-87D5-237FE309E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81251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5422D-36A7-F645-9B4C-67C0E200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 алгоритму </a:t>
            </a:r>
            <a:r>
              <a:rPr lang="en-US" dirty="0" err="1"/>
              <a:t>rsa</a:t>
            </a:r>
            <a:r>
              <a:rPr lang="ru-RU" dirty="0"/>
              <a:t> и </a:t>
            </a:r>
            <a:r>
              <a:rPr lang="ru-RU" dirty="0" err="1"/>
              <a:t>e</a:t>
            </a:r>
            <a:r>
              <a:rPr lang="en-US" dirty="0"/>
              <a:t>d</a:t>
            </a:r>
            <a:r>
              <a:rPr lang="ru-RU" dirty="0"/>
              <a:t>25519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485F1C-3411-004C-A5C5-2647113BD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33222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DABE7-1E9C-5642-95BF-E76A47E9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ru-RU" dirty="0" err="1"/>
              <a:t>p</a:t>
            </a:r>
            <a:r>
              <a:rPr lang="en-US" dirty="0" err="1"/>
              <a:t>gp</a:t>
            </a:r>
            <a:r>
              <a:rPr lang="ru-RU" dirty="0"/>
              <a:t> ключа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C1A42AF-0E6D-6040-8648-3F578C7CC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72550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B16D2-8D22-A743-85AB-E40EE17D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</a:t>
            </a:r>
            <a:r>
              <a:rPr lang="en-US" dirty="0" err="1"/>
              <a:t>pgp</a:t>
            </a:r>
            <a:r>
              <a:rPr lang="ru-RU" dirty="0"/>
              <a:t> ключа в </a:t>
            </a:r>
            <a:r>
              <a:rPr lang="ru-RU" dirty="0" err="1"/>
              <a:t>G</a:t>
            </a:r>
            <a:r>
              <a:rPr lang="en-US" dirty="0" err="1"/>
              <a:t>itHub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9633BB-A0C5-024D-9C78-8AA3323A4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344848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1730</Words>
  <Application>Microsoft Macintosh PowerPoint</Application>
  <PresentationFormat>Широкоэкранный</PresentationFormat>
  <Paragraphs>116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Тема Office</vt:lpstr>
      <vt:lpstr>Лабораторная работа 2</vt:lpstr>
      <vt:lpstr>Цель работы</vt:lpstr>
      <vt:lpstr>Установка git-flow в Fedora Linux </vt:lpstr>
      <vt:lpstr>Установка gh в Fedora Linux </vt:lpstr>
      <vt:lpstr>Базовая настройка в git </vt:lpstr>
      <vt:lpstr>Создание ssh ключей </vt:lpstr>
      <vt:lpstr>По алгоритму rsa и ed25519 </vt:lpstr>
      <vt:lpstr>Создание pgp ключа </vt:lpstr>
      <vt:lpstr>Добавление pgp ключа в GitHub </vt:lpstr>
      <vt:lpstr>Настройка автоматических подписей коммитов git </vt:lpstr>
      <vt:lpstr>Создание репозиториев на основе шаблона </vt:lpstr>
      <vt:lpstr>Настройка каталога курса и удаление лишних файлов </vt:lpstr>
      <vt:lpstr>Отправка файлов на сервер </vt:lpstr>
      <vt:lpstr>Результат выполненной работы</vt:lpstr>
      <vt:lpstr>1 вопрос</vt:lpstr>
      <vt:lpstr>2 вопрос</vt:lpstr>
      <vt:lpstr>3 вопрос</vt:lpstr>
      <vt:lpstr>4 вопрос</vt:lpstr>
      <vt:lpstr>5 вопрос</vt:lpstr>
      <vt:lpstr>6 вопрос</vt:lpstr>
      <vt:lpstr>7 вопрос</vt:lpstr>
      <vt:lpstr>8 вопрос</vt:lpstr>
      <vt:lpstr>9 вопрос</vt:lpstr>
      <vt:lpstr>10 вопрос</vt:lpstr>
      <vt:lpstr>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2</dc:title>
  <dc:creator>Бердыев Эзиз</dc:creator>
  <cp:lastModifiedBy>Бердыев Эзиз</cp:lastModifiedBy>
  <cp:revision>5</cp:revision>
  <dcterms:created xsi:type="dcterms:W3CDTF">2022-04-23T19:38:18Z</dcterms:created>
  <dcterms:modified xsi:type="dcterms:W3CDTF">2022-04-23T19:49:28Z</dcterms:modified>
</cp:coreProperties>
</file>